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B53859-845E-4D1A-8056-671F907AC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D20A20-2C2E-4ACD-8E7F-C9824B399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0FAE-BF5C-4AAC-ACCF-3A3B1ECF6231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AB413BF-25DA-43C8-A0A8-4D55BE4E5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407D16-37B5-4435-9AB8-1B82E1A13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DD78-0447-464A-AA6B-9FE1448723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75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769A66F-D740-4579-9807-F9F9730E4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DF92E6-E637-40A3-A481-0C32EA589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8D5F8E-743A-4922-823D-FD4D07FA47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E0FAE-BF5C-4AAC-ACCF-3A3B1ECF6231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0963BC-8675-40F4-A85A-99E39CBE8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2C0261-A6DB-4BEE-B045-ED83E4C221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DDD78-0447-464A-AA6B-9FE1448723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76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>
            <a:extLst>
              <a:ext uri="{FF2B5EF4-FFF2-40B4-BE49-F238E27FC236}">
                <a16:creationId xmlns:a16="http://schemas.microsoft.com/office/drawing/2014/main" id="{66574F5C-F1BC-4B74-97DF-4BF6CB1B8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C9B8C55-EF5B-45C5-8D3F-A91E3379A71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056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サンキホーム株式会社①</dc:creator>
  <cp:lastModifiedBy>サンキホーム株式会社①</cp:lastModifiedBy>
  <cp:revision>1</cp:revision>
  <dcterms:created xsi:type="dcterms:W3CDTF">2021-04-29T01:39:14Z</dcterms:created>
  <dcterms:modified xsi:type="dcterms:W3CDTF">2021-04-29T01:39:14Z</dcterms:modified>
</cp:coreProperties>
</file>